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9"/>
    <p:restoredTop sz="86488"/>
  </p:normalViewPr>
  <p:slideViewPr>
    <p:cSldViewPr snapToGrid="0" snapToObjects="1">
      <p:cViewPr varScale="1">
        <p:scale>
          <a:sx n="109" d="100"/>
          <a:sy n="109" d="100"/>
        </p:scale>
        <p:origin x="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dirty="0">
              <a:latin typeface="Arial"/>
            </a:endParaRP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dirty="0">
              <a:latin typeface="Arial"/>
            </a:endParaRP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dirty="0">
                <a:latin typeface="Arial"/>
              </a:rPr>
              <a:t>Build your own custom workflows for automated data processing</a:t>
            </a:r>
            <a:endParaRPr lang="en-US" sz="2000" b="0" strike="noStrike" spc="-1" dirty="0">
              <a:latin typeface="Arial"/>
            </a:endParaRPr>
          </a:p>
          <a:p>
            <a:pPr marL="216000" indent="-216000">
              <a:lnSpc>
                <a:spcPct val="100000"/>
              </a:lnSpc>
              <a:buNone/>
            </a:pPr>
            <a:endParaRPr lang="en-US" sz="2000" b="0" strike="noStrike" spc="-1" dirty="0">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endParaRPr lang="en-US" sz="2000" b="0" strike="noStrike" spc="-1" dirty="0">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0" indent="0">
              <a:lnSpc>
                <a:spcPct val="100000"/>
              </a:lnSpc>
              <a:buClr>
                <a:srgbClr val="000000"/>
              </a:buClr>
              <a:buFont typeface="StarSymbol"/>
              <a:buNone/>
            </a:pPr>
            <a:r>
              <a:rPr lang="en-DK" sz="2000" b="0" strike="noStrike" spc="-1" dirty="0">
                <a:latin typeface="Arial"/>
              </a:rPr>
              <a:t>PREPROCESSING: most common step for metabolomics data processing : a series of</a:t>
            </a:r>
            <a:r>
              <a:rPr lang="da-DK" sz="2000" b="0" strike="noStrike" spc="-1" dirty="0">
                <a:latin typeface="Arial"/>
              </a:rPr>
              <a:t> </a:t>
            </a:r>
            <a:r>
              <a:rPr lang="da-DK" sz="2000" b="0" strike="noStrike" spc="-1" dirty="0" err="1">
                <a:latin typeface="Arial"/>
              </a:rPr>
              <a:t>algorithms</a:t>
            </a:r>
            <a:r>
              <a:rPr lang="da-DK" sz="2000" b="0" strike="noStrike" spc="-1" dirty="0">
                <a:latin typeface="Arial"/>
              </a:rPr>
              <a:t> </a:t>
            </a:r>
            <a:r>
              <a:rPr lang="da-DK" sz="2000" b="0" strike="noStrike" spc="-1" dirty="0" err="1">
                <a:latin typeface="Arial"/>
              </a:rPr>
              <a:t>that</a:t>
            </a:r>
            <a:r>
              <a:rPr lang="da-DK" sz="2000" b="0" strike="noStrike" spc="-1" dirty="0">
                <a:latin typeface="Arial"/>
              </a:rPr>
              <a:t> </a:t>
            </a:r>
            <a:r>
              <a:rPr lang="da-DK" sz="2000" b="0" strike="noStrike" spc="-1" dirty="0" err="1">
                <a:latin typeface="Arial"/>
              </a:rPr>
              <a:t>convert</a:t>
            </a:r>
            <a:r>
              <a:rPr lang="da-DK" sz="2000" b="0" strike="noStrike" spc="-1" dirty="0">
                <a:latin typeface="Arial"/>
              </a:rPr>
              <a:t> </a:t>
            </a:r>
            <a:r>
              <a:rPr lang="da-DK" sz="2000" b="0" strike="noStrike" spc="-1" dirty="0" err="1">
                <a:latin typeface="Arial"/>
              </a:rPr>
              <a:t>your</a:t>
            </a:r>
            <a:r>
              <a:rPr lang="da-DK" sz="2000" b="0" strike="noStrike" spc="-1" dirty="0">
                <a:latin typeface="Arial"/>
              </a:rPr>
              <a:t> </a:t>
            </a:r>
            <a:r>
              <a:rPr lang="da-DK" sz="2000" b="0" strike="noStrike" spc="-1" dirty="0" err="1">
                <a:latin typeface="Arial"/>
              </a:rPr>
              <a:t>raw</a:t>
            </a:r>
            <a:r>
              <a:rPr lang="da-DK" sz="2000" b="0" strike="noStrike" spc="-1" dirty="0">
                <a:latin typeface="Arial"/>
              </a:rPr>
              <a:t> data to a </a:t>
            </a:r>
            <a:r>
              <a:rPr lang="da-DK" sz="2000" b="0" strike="noStrike" spc="-1" dirty="0" err="1">
                <a:latin typeface="Arial"/>
              </a:rPr>
              <a:t>table</a:t>
            </a:r>
            <a:r>
              <a:rPr lang="da-DK" sz="2000" b="0" strike="noStrike" spc="-1" dirty="0">
                <a:latin typeface="Arial"/>
              </a:rPr>
              <a:t> of </a:t>
            </a:r>
            <a:r>
              <a:rPr lang="da-DK" sz="2000" b="0" strike="noStrike" spc="-1" dirty="0" err="1">
                <a:latin typeface="Arial"/>
              </a:rPr>
              <a:t>metabolic</a:t>
            </a:r>
            <a:r>
              <a:rPr lang="da-DK" sz="2000" b="0" strike="noStrike" spc="-1" dirty="0">
                <a:latin typeface="Arial"/>
              </a:rPr>
              <a:t> features</a:t>
            </a: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400" cy="308610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dirty="0">
              <a:latin typeface="Arial"/>
            </a:endParaRP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s41592-020-0933-6"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s41592-019-0344-8"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p>
          <a:p>
            <a:pPr marL="541800" indent="-457200">
              <a:lnSpc>
                <a:spcPct val="100000"/>
              </a:lnSpc>
              <a:buClr>
                <a:srgbClr val="000000"/>
              </a:buClr>
              <a:buFont typeface="Symbol" charset="2"/>
              <a:buChar char=""/>
              <a:tabLst>
                <a:tab pos="0" algn="l"/>
              </a:tabLst>
            </a:pPr>
            <a:r>
              <a:rPr lang="en-US" spc="-1" dirty="0">
                <a:solidFill>
                  <a:srgbClr val="00B050"/>
                </a:solidFill>
                <a:latin typeface="Arial"/>
              </a:rPr>
              <a:t>Memory management</a:t>
            </a: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50" name="Picture 7"/>
          <p:cNvPicPr/>
          <p:nvPr/>
        </p:nvPicPr>
        <p:blipFill>
          <a:blip r:embed="rId3"/>
          <a:stretch/>
        </p:blipFill>
        <p:spPr>
          <a:xfrm>
            <a:off x="4646160" y="36720"/>
            <a:ext cx="4329720" cy="1116360"/>
          </a:xfrm>
          <a:prstGeom prst="rect">
            <a:avLst/>
          </a:prstGeom>
          <a:ln w="0">
            <a:noFill/>
          </a:ln>
        </p:spPr>
      </p:pic>
      <p:pic>
        <p:nvPicPr>
          <p:cNvPr id="3" name="Picture 2">
            <a:extLst>
              <a:ext uri="{FF2B5EF4-FFF2-40B4-BE49-F238E27FC236}">
                <a16:creationId xmlns:a16="http://schemas.microsoft.com/office/drawing/2014/main" id="{282870E4-9206-E3A8-D6D6-033A9C70C930}"/>
              </a:ext>
            </a:extLst>
          </p:cNvPr>
          <p:cNvPicPr>
            <a:picLocks noChangeAspect="1"/>
          </p:cNvPicPr>
          <p:nvPr/>
        </p:nvPicPr>
        <p:blipFill>
          <a:blip r:embed="rId4"/>
          <a:stretch>
            <a:fillRect/>
          </a:stretch>
        </p:blipFill>
        <p:spPr>
          <a:xfrm>
            <a:off x="3352190" y="1587062"/>
            <a:ext cx="4329719" cy="4903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79"/>
            <a:ext cx="10891440" cy="5184929"/>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SiriusAdapter</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formula and structural predictions with </a:t>
            </a:r>
            <a:r>
              <a:rPr lang="en-GB" sz="1800" b="1" strike="noStrike" spc="-1" dirty="0">
                <a:solidFill>
                  <a:srgbClr val="000000"/>
                </a:solidFill>
                <a:latin typeface="Arial"/>
                <a:ea typeface="Arial"/>
              </a:rPr>
              <a:t>SIRIUS and CSI:FingerID </a:t>
            </a:r>
            <a:r>
              <a:rPr lang="en-GB" sz="1800" b="0" strike="noStrike" spc="-1" dirty="0">
                <a:solidFill>
                  <a:srgbClr val="000000"/>
                </a:solidFill>
                <a:latin typeface="Arial"/>
                <a:ea typeface="Arial"/>
              </a:rPr>
              <a:t>(MS1&amp; MS2)</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a:solidFill>
                  <a:srgbClr val="000000"/>
                </a:solidFill>
                <a:latin typeface="Arial"/>
                <a:ea typeface="Arial"/>
              </a:rPr>
              <a:t>Adduct annotation</a:t>
            </a:r>
            <a:r>
              <a:rPr lang="en-GB" sz="1800" b="0" strike="noStrike" spc="-1" dirty="0">
                <a:solidFill>
                  <a:srgbClr val="000000"/>
                </a:solidFill>
                <a:latin typeface="Arial"/>
                <a:ea typeface="Arial"/>
              </a:rPr>
              <a:t>: Assign adducts &amp; reconstruct neutral masses</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GNPSExport</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all the files necessary for Feature-Based Molecular Networking (FBMN) and </a:t>
            </a:r>
            <a:endParaRPr lang="en-US" sz="1800" b="0" strike="noStrike" spc="-1" dirty="0">
              <a:solidFill>
                <a:srgbClr val="000000"/>
              </a:solidFill>
              <a:latin typeface="Arial"/>
            </a:endParaRPr>
          </a:p>
          <a:p>
            <a:pPr>
              <a:lnSpc>
                <a:spcPct val="100000"/>
              </a:lnSpc>
              <a:buNone/>
              <a:tabLst>
                <a:tab pos="0" algn="l"/>
              </a:tabLst>
            </a:pPr>
            <a:r>
              <a:rPr lang="en-GB" sz="1800" b="0" strike="noStrike" spc="-1" dirty="0">
                <a:solidFill>
                  <a:srgbClr val="000000"/>
                </a:solidFill>
                <a:latin typeface="Arial"/>
                <a:ea typeface="Arial"/>
              </a:rPr>
              <a:t>Ion Identity Molecular Networking (IIMN)</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r>
              <a:rPr lang="en-GB" sz="1800" b="0" u="sng" strike="noStrike" spc="-1" dirty="0">
                <a:solidFill>
                  <a:srgbClr val="2F3EEA"/>
                </a:solidFill>
                <a:uFillTx/>
                <a:latin typeface="Arial"/>
                <a:ea typeface="Arial"/>
                <a:hlinkClick r:id="rId3"/>
              </a:rPr>
              <a:t>https://pyopenms.readthedocs.io/en/latest/index.html</a:t>
            </a:r>
            <a:r>
              <a:rPr lang="en-GB" sz="1800" b="0" strike="noStrike" spc="-1" dirty="0">
                <a:solidFill>
                  <a:srgbClr val="000000"/>
                </a:solidFill>
                <a:latin typeface="Arial"/>
                <a:ea typeface="Arial"/>
              </a:rPr>
              <a:t> </a:t>
            </a:r>
            <a:endParaRPr lang="en-US" sz="1800" b="0" strike="noStrike" spc="-1" dirty="0">
              <a:solidFill>
                <a:srgbClr val="000000"/>
              </a:solidFill>
              <a:latin typeface="Arial"/>
            </a:endParaRPr>
          </a:p>
        </p:txBody>
      </p:sp>
      <p:pic>
        <p:nvPicPr>
          <p:cNvPr id="262" name="Picture 6" descr="GNPS Logos - GNPS Documentation"/>
          <p:cNvPicPr/>
          <p:nvPr/>
        </p:nvPicPr>
        <p:blipFill>
          <a:blip r:embed="rId4"/>
          <a:stretch/>
        </p:blipFill>
        <p:spPr>
          <a:xfrm>
            <a:off x="10653620" y="2903762"/>
            <a:ext cx="1209240" cy="368640"/>
          </a:xfrm>
          <a:prstGeom prst="rect">
            <a:avLst/>
          </a:prstGeom>
          <a:ln w="0">
            <a:noFill/>
          </a:ln>
        </p:spPr>
      </p:pic>
      <p:pic>
        <p:nvPicPr>
          <p:cNvPr id="263" name="Picture 4"/>
          <p:cNvPicPr/>
          <p:nvPr/>
        </p:nvPicPr>
        <p:blipFill>
          <a:blip r:embed="rId5"/>
          <a:stretch/>
        </p:blipFill>
        <p:spPr>
          <a:xfrm>
            <a:off x="10977564" y="1280161"/>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55219" y="1886941"/>
            <a:ext cx="802080" cy="591480"/>
          </a:xfrm>
          <a:prstGeom prst="rect">
            <a:avLst/>
          </a:prstGeom>
          <a:ln w="0">
            <a:noFill/>
          </a:ln>
        </p:spPr>
      </p:pic>
      <p:sp>
        <p:nvSpPr>
          <p:cNvPr id="265" name="TextBox 7"/>
          <p:cNvSpPr/>
          <p:nvPr/>
        </p:nvSpPr>
        <p:spPr>
          <a:xfrm>
            <a:off x="56544" y="6162056"/>
            <a:ext cx="8602323" cy="32829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ct val="100000"/>
              </a:lnSpc>
              <a:buNone/>
            </a:pPr>
            <a:r>
              <a:rPr lang="en-GB" sz="600" b="0" strike="noStrike" spc="-1" dirty="0">
                <a:solidFill>
                  <a:srgbClr val="000000"/>
                </a:solidFill>
                <a:latin typeface="Arial"/>
                <a:ea typeface="Arial"/>
              </a:rPr>
              <a:t>Kai </a:t>
            </a:r>
            <a:r>
              <a:rPr lang="en-GB" sz="600" b="0" strike="noStrike" spc="-1" dirty="0" err="1">
                <a:solidFill>
                  <a:srgbClr val="000000"/>
                </a:solidFill>
                <a:latin typeface="Arial"/>
                <a:ea typeface="Arial"/>
              </a:rPr>
              <a:t>Dührkop</a:t>
            </a:r>
            <a:r>
              <a:rPr lang="en-GB" sz="600" b="0" strike="noStrike" spc="-1" dirty="0">
                <a:solidFill>
                  <a:srgbClr val="000000"/>
                </a:solidFill>
                <a:latin typeface="Arial"/>
                <a:ea typeface="Arial"/>
              </a:rPr>
              <a:t>, Markus </a:t>
            </a:r>
            <a:r>
              <a:rPr lang="en-GB" sz="600" b="0" strike="noStrike" spc="-1" dirty="0" err="1">
                <a:solidFill>
                  <a:srgbClr val="000000"/>
                </a:solidFill>
                <a:latin typeface="Arial"/>
                <a:ea typeface="Arial"/>
              </a:rPr>
              <a:t>Fleischauer</a:t>
            </a:r>
            <a:r>
              <a:rPr lang="en-GB" sz="600" b="0" strike="noStrike" spc="-1" dirty="0">
                <a:solidFill>
                  <a:srgbClr val="000000"/>
                </a:solidFill>
                <a:latin typeface="Arial"/>
                <a:ea typeface="Arial"/>
              </a:rPr>
              <a:t>, Marcus Ludwig, Alexander A. </a:t>
            </a:r>
            <a:r>
              <a:rPr lang="en-GB" sz="600" b="0" strike="noStrike" spc="-1" dirty="0" err="1">
                <a:solidFill>
                  <a:srgbClr val="000000"/>
                </a:solidFill>
                <a:latin typeface="Arial"/>
                <a:ea typeface="Arial"/>
              </a:rPr>
              <a:t>Aksenov</a:t>
            </a:r>
            <a:r>
              <a:rPr lang="en-GB" sz="600" b="0" strike="noStrike" spc="-1" dirty="0">
                <a:solidFill>
                  <a:srgbClr val="000000"/>
                </a:solidFill>
                <a:latin typeface="Arial"/>
                <a:ea typeface="Arial"/>
              </a:rPr>
              <a:t>, Alexey V. </a:t>
            </a:r>
            <a:r>
              <a:rPr lang="en-GB" sz="600" b="0" strike="noStrike" spc="-1" dirty="0" err="1">
                <a:solidFill>
                  <a:srgbClr val="000000"/>
                </a:solidFill>
                <a:latin typeface="Arial"/>
                <a:ea typeface="Arial"/>
              </a:rPr>
              <a:t>Melnik</a:t>
            </a:r>
            <a:r>
              <a:rPr lang="en-GB" sz="600" b="0" strike="noStrike" spc="-1" dirty="0">
                <a:solidFill>
                  <a:srgbClr val="000000"/>
                </a:solidFill>
                <a:latin typeface="Arial"/>
                <a:ea typeface="Arial"/>
              </a:rPr>
              <a:t>, Marvin </a:t>
            </a:r>
            <a:r>
              <a:rPr lang="en-GB" sz="600" b="0" strike="noStrike" spc="-1" dirty="0" err="1">
                <a:solidFill>
                  <a:srgbClr val="000000"/>
                </a:solidFill>
                <a:latin typeface="Arial"/>
                <a:ea typeface="Arial"/>
              </a:rPr>
              <a:t>Meusel</a:t>
            </a:r>
            <a:r>
              <a:rPr lang="en-GB" sz="600" b="0" strike="noStrike" spc="-1" dirty="0">
                <a:solidFill>
                  <a:srgbClr val="000000"/>
                </a:solidFill>
                <a:latin typeface="Arial"/>
                <a:ea typeface="Arial"/>
              </a:rPr>
              <a:t>, Pieter C. </a:t>
            </a:r>
            <a:r>
              <a:rPr lang="en-GB" sz="600" b="0" strike="noStrike" spc="-1" dirty="0" err="1">
                <a:solidFill>
                  <a:srgbClr val="000000"/>
                </a:solidFill>
                <a:latin typeface="Arial"/>
                <a:ea typeface="Arial"/>
              </a:rPr>
              <a:t>Dorrestein</a:t>
            </a:r>
            <a:r>
              <a:rPr lang="en-GB" sz="600" b="0" strike="noStrike" spc="-1" dirty="0">
                <a:solidFill>
                  <a:srgbClr val="000000"/>
                </a:solidFill>
                <a:latin typeface="Arial"/>
                <a:ea typeface="Arial"/>
              </a:rPr>
              <a:t>, Juho </a:t>
            </a:r>
            <a:r>
              <a:rPr lang="en-GB" sz="600" b="0" strike="noStrike" spc="-1" dirty="0" err="1">
                <a:solidFill>
                  <a:srgbClr val="000000"/>
                </a:solidFill>
                <a:latin typeface="Arial"/>
                <a:ea typeface="Arial"/>
              </a:rPr>
              <a:t>Rousu</a:t>
            </a:r>
            <a:r>
              <a:rPr lang="en-GB" sz="600" b="0" strike="noStrike" spc="-1" dirty="0">
                <a:solidFill>
                  <a:srgbClr val="000000"/>
                </a:solidFill>
                <a:latin typeface="Arial"/>
                <a:ea typeface="Arial"/>
              </a:rPr>
              <a:t>, and Sebastian </a:t>
            </a:r>
            <a:r>
              <a:rPr lang="en-GB" sz="600" b="0" strike="noStrike" spc="-1" dirty="0" err="1">
                <a:solidFill>
                  <a:srgbClr val="000000"/>
                </a:solidFill>
                <a:latin typeface="Arial"/>
                <a:ea typeface="Arial"/>
              </a:rPr>
              <a:t>Böcker</a:t>
            </a:r>
            <a:r>
              <a:rPr lang="en-GB" sz="600" b="0" strike="noStrike" spc="-1" dirty="0">
                <a:solidFill>
                  <a:srgbClr val="000000"/>
                </a:solidFill>
                <a:latin typeface="Arial"/>
                <a:ea typeface="Arial"/>
              </a:rPr>
              <a:t>, </a:t>
            </a:r>
            <a:r>
              <a:rPr lang="en-GB" sz="600" b="1" u="sng" strike="noStrike" spc="-1" dirty="0">
                <a:solidFill>
                  <a:srgbClr val="2F3EEA"/>
                </a:solidFill>
                <a:uFillTx/>
                <a:latin typeface="Arial"/>
                <a:ea typeface="Arial"/>
                <a:hlinkClick r:id="rId7"/>
              </a:rPr>
              <a:t>SIRIUS 4: Turning tandem mass spectra into metabolite structure information.</a:t>
            </a:r>
            <a:r>
              <a:rPr lang="en-GB" sz="600" b="1" strike="noStrike" spc="-1" dirty="0">
                <a:solidFill>
                  <a:srgbClr val="000000"/>
                </a:solidFill>
                <a:latin typeface="Arial"/>
                <a:ea typeface="Arial"/>
              </a:rPr>
              <a:t> </a:t>
            </a:r>
            <a:r>
              <a:rPr lang="en-GB" sz="600" b="0" strike="noStrike" spc="-1" dirty="0">
                <a:solidFill>
                  <a:srgbClr val="000000"/>
                </a:solidFill>
                <a:latin typeface="Arial"/>
                <a:ea typeface="Arial"/>
              </a:rPr>
              <a:t>Nature Methods 16, 299–302, 2019.</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Nothias</a:t>
            </a:r>
            <a:r>
              <a:rPr lang="en-GB" sz="600" b="0" strike="noStrike" spc="-1" dirty="0">
                <a:solidFill>
                  <a:srgbClr val="000000"/>
                </a:solidFill>
                <a:latin typeface="Arial"/>
                <a:ea typeface="Arial"/>
              </a:rPr>
              <a:t>, L.-F., </a:t>
            </a:r>
            <a:r>
              <a:rPr lang="en-GB" sz="600" b="0" strike="noStrike" spc="-1" dirty="0" err="1">
                <a:solidFill>
                  <a:srgbClr val="000000"/>
                </a:solidFill>
                <a:latin typeface="Arial"/>
                <a:ea typeface="Arial"/>
              </a:rPr>
              <a:t>Petras</a:t>
            </a:r>
            <a:r>
              <a:rPr lang="en-GB" sz="600" b="0" strike="noStrike" spc="-1" dirty="0">
                <a:solidFill>
                  <a:srgbClr val="000000"/>
                </a:solidFill>
                <a:latin typeface="Arial"/>
                <a:ea typeface="Arial"/>
              </a:rPr>
              <a:t>, D., Schmid, R. et al.</a:t>
            </a:r>
            <a:r>
              <a:rPr lang="en-GB" sz="600" b="1" strike="noStrike" spc="-1" dirty="0">
                <a:solidFill>
                  <a:srgbClr val="000000"/>
                </a:solidFill>
                <a:latin typeface="Arial"/>
                <a:ea typeface="Arial"/>
              </a:rPr>
              <a:t> </a:t>
            </a:r>
            <a:r>
              <a:rPr lang="en-GB" sz="600" b="1" u="sng" strike="noStrike" spc="-1" dirty="0">
                <a:solidFill>
                  <a:srgbClr val="000000"/>
                </a:solidFill>
                <a:uFillTx/>
                <a:latin typeface="Arial"/>
                <a:ea typeface="Arial"/>
                <a:hlinkClick r:id="rId8"/>
              </a:rPr>
              <a:t>Feature-based molecular networking in the GNPS analysis environment</a:t>
            </a:r>
            <a:r>
              <a:rPr lang="en-GB" sz="600" b="0" strike="noStrike" spc="-1" dirty="0">
                <a:solidFill>
                  <a:srgbClr val="000000"/>
                </a:solidFill>
                <a:latin typeface="Arial"/>
                <a:ea typeface="Arial"/>
              </a:rPr>
              <a:t>. Nat. Methods 17, 905–908 (2020).</a:t>
            </a:r>
            <a:endParaRPr lang="en-US" sz="600" b="0" strike="noStrike" spc="-1" dirty="0">
              <a:latin typeface="Arial"/>
            </a:endParaRPr>
          </a:p>
        </p:txBody>
      </p:sp>
      <p:pic>
        <p:nvPicPr>
          <p:cNvPr id="2" name="Picture 1">
            <a:extLst>
              <a:ext uri="{FF2B5EF4-FFF2-40B4-BE49-F238E27FC236}">
                <a16:creationId xmlns:a16="http://schemas.microsoft.com/office/drawing/2014/main" id="{8619F3A7-8F28-27A3-BC49-DC2B9AB6855B}"/>
              </a:ext>
            </a:extLst>
          </p:cNvPr>
          <p:cNvPicPr>
            <a:picLocks noChangeAspect="1"/>
          </p:cNvPicPr>
          <p:nvPr/>
        </p:nvPicPr>
        <p:blipFill>
          <a:blip r:embed="rId9"/>
          <a:stretch>
            <a:fillRect/>
          </a:stretch>
        </p:blipFill>
        <p:spPr>
          <a:xfrm>
            <a:off x="6416824" y="3175323"/>
            <a:ext cx="5130620" cy="33406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10877</TotalTime>
  <Words>1418</Words>
  <Application>Microsoft Macintosh PowerPoint</Application>
  <PresentationFormat>Widescreen</PresentationFormat>
  <Paragraphs>170</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599</cp:revision>
  <dcterms:created xsi:type="dcterms:W3CDTF">2020-12-02T18:22:59Z</dcterms:created>
  <dcterms:modified xsi:type="dcterms:W3CDTF">2022-05-09T18:31:24Z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